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C6BFD3-DC01-4AFC-9401-D68EDAD8763D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A9EA29-A344-40CD-B80E-96C222C18CB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1A985-99C6-41E1-905D-E84FF6B2C65F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1414A-A417-4424-8BF5-594A77AE654D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9213F-F5E8-40A4-BBF7-5FECA94A79E4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DDE28-E983-4FFC-A9C7-07791441A974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A001F-76FD-4840-BBD9-F87FBA680794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B7489-54ED-49B5-A470-408230E18BDC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01086-9298-42FF-BAAD-791139EA0260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3F91B-4F12-4A61-97D0-81EE9E4D3B4A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E12AB-71E7-42F5-B6D4-EF6B04495DE4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31A1A-A1BF-49EB-8259-6CD7BC90BFC5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093B0-AD31-4B75-AABA-6EAEFDA3B76E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C698A-83BC-4EF6-8F0B-DC6DA0999097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04A4-3141-494D-ADEC-B740E7307239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E1CEC-14D1-4116-9D6C-FCC451779BE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25688" y="2403475"/>
            <a:ext cx="5357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9701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13000" y="2708275"/>
            <a:ext cx="5141913" cy="366713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زانويي گرد 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41575" y="3411538"/>
            <a:ext cx="5113338" cy="366712"/>
          </a:xfrm>
          <a:prstGeom prst="rect">
            <a:avLst/>
          </a:prstGeom>
          <a:solidFill>
            <a:srgbClr val="339966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 b="1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خم كاري پانل</a:t>
            </a:r>
            <a:endParaRPr lang="es-ES" b="1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859338" y="19891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651500" y="1954213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سوم 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 autoUpdateAnimBg="0"/>
      <p:bldP spid="29702" grpId="0" animBg="1" autoUpdateAnimBg="0"/>
      <p:bldP spid="29703" grpId="0" animBg="1"/>
      <p:bldP spid="2970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anual-0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325" y="2057400"/>
            <a:ext cx="25812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194425" y="5857875"/>
            <a:ext cx="107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تا آخر ....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7380288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7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ual-0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5338" y="2055813"/>
            <a:ext cx="2913062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30513" y="5929313"/>
            <a:ext cx="443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قراردادن ديواره داخلي و ادامه دادن مونتاژ مطابق مرحله قبل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3802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nual-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3438" y="1981200"/>
            <a:ext cx="25701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5929313"/>
            <a:ext cx="355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اتو كردن ، نوار زدن ، كوتاه كردن و ايجاد نري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92725" y="2060575"/>
            <a:ext cx="836613" cy="723900"/>
            <a:chOff x="3454" y="1296"/>
            <a:chExt cx="403" cy="432"/>
          </a:xfrm>
        </p:grpSpPr>
        <p:sp>
          <p:nvSpPr>
            <p:cNvPr id="14361" name="Text Box 7"/>
            <p:cNvSpPr txBox="1">
              <a:spLocks noChangeArrowheads="1"/>
            </p:cNvSpPr>
            <p:nvPr/>
          </p:nvSpPr>
          <p:spPr bwMode="auto">
            <a:xfrm>
              <a:off x="3454" y="1296"/>
              <a:ext cx="403" cy="17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اتو كاري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4362" name="Line 8"/>
            <p:cNvSpPr>
              <a:spLocks noChangeShapeType="1"/>
            </p:cNvSpPr>
            <p:nvPr/>
          </p:nvSpPr>
          <p:spPr bwMode="auto">
            <a:xfrm>
              <a:off x="3648" y="1488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68538" y="3657600"/>
            <a:ext cx="2303462" cy="1049338"/>
            <a:chOff x="1503" y="2304"/>
            <a:chExt cx="1377" cy="661"/>
          </a:xfrm>
        </p:grpSpPr>
        <p:sp>
          <p:nvSpPr>
            <p:cNvPr id="14358" name="Text Box 10"/>
            <p:cNvSpPr txBox="1">
              <a:spLocks noChangeArrowheads="1"/>
            </p:cNvSpPr>
            <p:nvPr/>
          </p:nvSpPr>
          <p:spPr bwMode="auto">
            <a:xfrm>
              <a:off x="1503" y="2784"/>
              <a:ext cx="60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968" y="2304"/>
              <a:ext cx="91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V="1">
              <a:off x="1968" y="2400"/>
              <a:ext cx="288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3802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486400" y="4191000"/>
            <a:ext cx="1101725" cy="1201738"/>
            <a:chOff x="3456" y="2640"/>
            <a:chExt cx="624" cy="757"/>
          </a:xfrm>
        </p:grpSpPr>
        <p:sp>
          <p:nvSpPr>
            <p:cNvPr id="14355" name="Text Box 15"/>
            <p:cNvSpPr txBox="1">
              <a:spLocks noChangeArrowheads="1"/>
            </p:cNvSpPr>
            <p:nvPr/>
          </p:nvSpPr>
          <p:spPr bwMode="auto">
            <a:xfrm>
              <a:off x="3710" y="3216"/>
              <a:ext cx="370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4356" name="Line 16"/>
            <p:cNvSpPr>
              <a:spLocks noChangeShapeType="1"/>
            </p:cNvSpPr>
            <p:nvPr/>
          </p:nvSpPr>
          <p:spPr bwMode="auto">
            <a:xfrm flipH="1" flipV="1">
              <a:off x="3456" y="2880"/>
              <a:ext cx="48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4357" name="Line 17"/>
            <p:cNvSpPr>
              <a:spLocks noChangeShapeType="1"/>
            </p:cNvSpPr>
            <p:nvPr/>
          </p:nvSpPr>
          <p:spPr bwMode="auto">
            <a:xfrm flipH="1" flipV="1">
              <a:off x="3648" y="2640"/>
              <a:ext cx="301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09800" y="1066800"/>
            <a:ext cx="1600200" cy="1524000"/>
            <a:chOff x="1392" y="672"/>
            <a:chExt cx="1008" cy="960"/>
          </a:xfrm>
        </p:grpSpPr>
        <p:sp>
          <p:nvSpPr>
            <p:cNvPr id="14349" name="Oval 19"/>
            <p:cNvSpPr>
              <a:spLocks noChangeArrowheads="1"/>
            </p:cNvSpPr>
            <p:nvPr/>
          </p:nvSpPr>
          <p:spPr bwMode="auto">
            <a:xfrm>
              <a:off x="1392" y="1056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4350" name="Line 20"/>
            <p:cNvSpPr>
              <a:spLocks noChangeShapeType="1"/>
            </p:cNvSpPr>
            <p:nvPr/>
          </p:nvSpPr>
          <p:spPr bwMode="auto">
            <a:xfrm>
              <a:off x="1968" y="1392"/>
              <a:ext cx="288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4351" name="Oval 21"/>
            <p:cNvSpPr>
              <a:spLocks noChangeArrowheads="1"/>
            </p:cNvSpPr>
            <p:nvPr/>
          </p:nvSpPr>
          <p:spPr bwMode="auto">
            <a:xfrm>
              <a:off x="1824" y="672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4352" name="Line 22"/>
            <p:cNvSpPr>
              <a:spLocks noChangeShapeType="1"/>
            </p:cNvSpPr>
            <p:nvPr/>
          </p:nvSpPr>
          <p:spPr bwMode="auto">
            <a:xfrm>
              <a:off x="2256" y="1200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14353" name="Picture 23" descr="manual-004(3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0" y="72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24" descr="manual-004(4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0" y="1104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nual-0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54175"/>
            <a:ext cx="68580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114800" y="685800"/>
            <a:ext cx="469900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14550" y="5856288"/>
            <a:ext cx="490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ترسيم الگوي پوشش زيرين و برش پانل به سمت خارج مطابق الگو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762000" y="44196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762000" y="16764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914400" y="1676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14400" y="3581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5400000">
            <a:off x="376238" y="2860675"/>
            <a:ext cx="1046162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W+350mm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8001000" y="44196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001000" y="16764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8153400" y="1676400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8153400" y="35814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 rot="-5400000">
            <a:off x="7616826" y="2860675"/>
            <a:ext cx="104616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W+350mm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962400" y="1676400"/>
            <a:ext cx="1219200" cy="2133600"/>
            <a:chOff x="2496" y="1056"/>
            <a:chExt cx="768" cy="1344"/>
          </a:xfrm>
        </p:grpSpPr>
        <p:sp>
          <p:nvSpPr>
            <p:cNvPr id="4138" name="Line 18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39" name="Line 19"/>
            <p:cNvSpPr>
              <a:spLocks noChangeShapeType="1"/>
            </p:cNvSpPr>
            <p:nvPr/>
          </p:nvSpPr>
          <p:spPr bwMode="auto">
            <a:xfrm flipH="1">
              <a:off x="2496" y="2400"/>
              <a:ext cx="76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0" name="Text Box 20"/>
            <p:cNvSpPr txBox="1">
              <a:spLocks noChangeArrowheads="1"/>
            </p:cNvSpPr>
            <p:nvPr/>
          </p:nvSpPr>
          <p:spPr bwMode="auto">
            <a:xfrm rot="-5400000">
              <a:off x="2541" y="1622"/>
              <a:ext cx="65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W+200mm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2880" y="2016"/>
              <a:ext cx="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>
              <a:off x="2880" y="1056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1589088" y="4779963"/>
            <a:ext cx="904875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زيرين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6731000" y="4779963"/>
            <a:ext cx="904875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فوقاني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058025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381250" y="952500"/>
            <a:ext cx="965200" cy="2762250"/>
            <a:chOff x="1500" y="600"/>
            <a:chExt cx="608" cy="1740"/>
          </a:xfrm>
        </p:grpSpPr>
        <p:pic>
          <p:nvPicPr>
            <p:cNvPr id="4132" name="Picture 27" descr="manual-047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1728" y="1104"/>
              <a:ext cx="183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1500" y="600"/>
              <a:ext cx="608" cy="840"/>
              <a:chOff x="1500" y="600"/>
              <a:chExt cx="608" cy="840"/>
            </a:xfrm>
          </p:grpSpPr>
          <p:sp>
            <p:nvSpPr>
              <p:cNvPr id="4134" name="Text Box 29"/>
              <p:cNvSpPr txBox="1">
                <a:spLocks noChangeArrowheads="1"/>
              </p:cNvSpPr>
              <p:nvPr/>
            </p:nvSpPr>
            <p:spPr bwMode="auto">
              <a:xfrm>
                <a:off x="1500" y="600"/>
                <a:ext cx="608" cy="181"/>
              </a:xfrm>
              <a:prstGeom prst="rect">
                <a:avLst/>
              </a:prstGeom>
              <a:solidFill>
                <a:srgbClr val="E9F7FF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fa-IR" sz="1200">
                    <a:solidFill>
                      <a:srgbClr val="FF0000"/>
                    </a:solidFill>
                    <a:latin typeface="Verdana" pitchFamily="34" charset="0"/>
                    <a:cs typeface="B Koodak" pitchFamily="2" charset="-78"/>
                  </a:rPr>
                  <a:t>نوار آلومينيومي</a:t>
                </a:r>
                <a:endParaRPr lang="es-ES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endParaRPr>
              </a:p>
            </p:txBody>
          </p:sp>
          <p:grpSp>
            <p:nvGrpSpPr>
              <p:cNvPr id="5" name="Group 30"/>
              <p:cNvGrpSpPr>
                <a:grpSpLocks/>
              </p:cNvGrpSpPr>
              <p:nvPr/>
            </p:nvGrpSpPr>
            <p:grpSpPr bwMode="auto">
              <a:xfrm>
                <a:off x="1776" y="768"/>
                <a:ext cx="96" cy="672"/>
                <a:chOff x="144" y="816"/>
                <a:chExt cx="96" cy="672"/>
              </a:xfrm>
            </p:grpSpPr>
            <p:sp>
              <p:nvSpPr>
                <p:cNvPr id="4136" name="Line 31"/>
                <p:cNvSpPr>
                  <a:spLocks noChangeShapeType="1"/>
                </p:cNvSpPr>
                <p:nvPr/>
              </p:nvSpPr>
              <p:spPr bwMode="auto">
                <a:xfrm>
                  <a:off x="192" y="816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4137" name="Oval 32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Koodak" pitchFamily="2" charset="-78"/>
                  </a:endParaRPr>
                </a:p>
              </p:txBody>
            </p:sp>
          </p:grpSp>
        </p:grp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729288" y="946150"/>
            <a:ext cx="965200" cy="2768600"/>
            <a:chOff x="3617" y="600"/>
            <a:chExt cx="600" cy="1740"/>
          </a:xfrm>
        </p:grpSpPr>
        <p:pic>
          <p:nvPicPr>
            <p:cNvPr id="4126" name="Picture 34" descr="manual-047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840" y="1104"/>
              <a:ext cx="183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3617" y="600"/>
              <a:ext cx="600" cy="840"/>
              <a:chOff x="1506" y="600"/>
              <a:chExt cx="600" cy="840"/>
            </a:xfrm>
          </p:grpSpPr>
          <p:sp>
            <p:nvSpPr>
              <p:cNvPr id="4128" name="Text Box 36"/>
              <p:cNvSpPr txBox="1">
                <a:spLocks noChangeArrowheads="1"/>
              </p:cNvSpPr>
              <p:nvPr/>
            </p:nvSpPr>
            <p:spPr bwMode="auto">
              <a:xfrm>
                <a:off x="1506" y="600"/>
                <a:ext cx="600" cy="181"/>
              </a:xfrm>
              <a:prstGeom prst="rect">
                <a:avLst/>
              </a:prstGeom>
              <a:solidFill>
                <a:srgbClr val="E9F7FF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fa-IR" sz="1200">
                    <a:solidFill>
                      <a:srgbClr val="FF0000"/>
                    </a:solidFill>
                    <a:latin typeface="Verdana" pitchFamily="34" charset="0"/>
                    <a:cs typeface="B Koodak" pitchFamily="2" charset="-78"/>
                  </a:rPr>
                  <a:t>نوار آلومينيومي</a:t>
                </a:r>
                <a:endParaRPr lang="es-ES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endParaRPr>
              </a:p>
            </p:txBody>
          </p:sp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1776" y="768"/>
                <a:ext cx="96" cy="672"/>
                <a:chOff x="144" y="816"/>
                <a:chExt cx="96" cy="672"/>
              </a:xfrm>
            </p:grpSpPr>
            <p:sp>
              <p:nvSpPr>
                <p:cNvPr id="4130" name="Line 38"/>
                <p:cNvSpPr>
                  <a:spLocks noChangeShapeType="1"/>
                </p:cNvSpPr>
                <p:nvPr/>
              </p:nvSpPr>
              <p:spPr bwMode="auto">
                <a:xfrm>
                  <a:off x="192" y="816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4131" name="Oval 39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Koodak" pitchFamily="2" charset="-78"/>
                  </a:endParaRPr>
                </a:p>
              </p:txBody>
            </p:sp>
          </p:grpSp>
        </p:grp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733800" y="1905000"/>
            <a:ext cx="1143000" cy="3429000"/>
            <a:chOff x="5390" y="1536"/>
            <a:chExt cx="720" cy="2160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5390" y="1536"/>
              <a:ext cx="720" cy="2160"/>
              <a:chOff x="2304" y="1200"/>
              <a:chExt cx="720" cy="2160"/>
            </a:xfrm>
          </p:grpSpPr>
          <p:sp>
            <p:nvSpPr>
              <p:cNvPr id="4123" name="Oval 42"/>
              <p:cNvSpPr>
                <a:spLocks noChangeArrowheads="1"/>
              </p:cNvSpPr>
              <p:nvPr/>
            </p:nvSpPr>
            <p:spPr bwMode="auto">
              <a:xfrm>
                <a:off x="2400" y="2736"/>
                <a:ext cx="624" cy="624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  <p:sp>
            <p:nvSpPr>
              <p:cNvPr id="4124" name="Line 43"/>
              <p:cNvSpPr>
                <a:spLocks noChangeShapeType="1"/>
              </p:cNvSpPr>
              <p:nvPr/>
            </p:nvSpPr>
            <p:spPr bwMode="auto">
              <a:xfrm flipH="1" flipV="1">
                <a:off x="2352" y="2160"/>
                <a:ext cx="240" cy="6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4125" name="Line 44"/>
              <p:cNvSpPr>
                <a:spLocks noChangeShapeType="1"/>
              </p:cNvSpPr>
              <p:nvPr/>
            </p:nvSpPr>
            <p:spPr bwMode="auto">
              <a:xfrm flipH="1" flipV="1">
                <a:off x="2304" y="1200"/>
                <a:ext cx="288" cy="158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pic>
          <p:nvPicPr>
            <p:cNvPr id="4122" name="Picture 45" descr="manual-004(2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20" y="3168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2590800" y="4953000"/>
            <a:ext cx="2133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pic>
        <p:nvPicPr>
          <p:cNvPr id="5123" name="Picture 3" descr="manual-0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43063"/>
            <a:ext cx="6553200" cy="361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822450" y="5881688"/>
            <a:ext cx="527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استفاده از الگو جهت پوشش فوقاني  و برش معكوس پانل به سمت داخل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89088" y="4856163"/>
            <a:ext cx="904875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زيرين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2133600" y="44958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4305300"/>
            <a:ext cx="2119313" cy="876300"/>
            <a:chOff x="4176" y="2712"/>
            <a:chExt cx="1335" cy="552"/>
          </a:xfrm>
        </p:grpSpPr>
        <p:sp>
          <p:nvSpPr>
            <p:cNvPr id="5139" name="Line 10"/>
            <p:cNvSpPr>
              <a:spLocks noChangeShapeType="1"/>
            </p:cNvSpPr>
            <p:nvPr/>
          </p:nvSpPr>
          <p:spPr bwMode="auto">
            <a:xfrm>
              <a:off x="4800" y="3264"/>
              <a:ext cx="4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V="1">
              <a:off x="5280" y="2880"/>
              <a:ext cx="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1" name="Line 12"/>
            <p:cNvSpPr>
              <a:spLocks noChangeShapeType="1"/>
            </p:cNvSpPr>
            <p:nvPr/>
          </p:nvSpPr>
          <p:spPr bwMode="auto">
            <a:xfrm>
              <a:off x="4176" y="2784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2" name="Text Box 13"/>
            <p:cNvSpPr txBox="1">
              <a:spLocks noChangeArrowheads="1"/>
            </p:cNvSpPr>
            <p:nvPr/>
          </p:nvSpPr>
          <p:spPr bwMode="auto">
            <a:xfrm>
              <a:off x="4941" y="2712"/>
              <a:ext cx="570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پوشش فوقاني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7164388" y="57467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15200" y="1752600"/>
            <a:ext cx="1524000" cy="1600200"/>
            <a:chOff x="4608" y="1152"/>
            <a:chExt cx="960" cy="1008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608" y="1152"/>
              <a:ext cx="960" cy="1008"/>
              <a:chOff x="4608" y="1152"/>
              <a:chExt cx="960" cy="1008"/>
            </a:xfrm>
          </p:grpSpPr>
          <p:sp>
            <p:nvSpPr>
              <p:cNvPr id="5136" name="Oval 17"/>
              <p:cNvSpPr>
                <a:spLocks noChangeArrowheads="1"/>
              </p:cNvSpPr>
              <p:nvPr/>
            </p:nvSpPr>
            <p:spPr bwMode="auto">
              <a:xfrm>
                <a:off x="4944" y="1392"/>
                <a:ext cx="624" cy="624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  <p:sp>
            <p:nvSpPr>
              <p:cNvPr id="5137" name="Line 18"/>
              <p:cNvSpPr>
                <a:spLocks noChangeShapeType="1"/>
              </p:cNvSpPr>
              <p:nvPr/>
            </p:nvSpPr>
            <p:spPr bwMode="auto">
              <a:xfrm flipH="1" flipV="1">
                <a:off x="4608" y="1152"/>
                <a:ext cx="432" cy="3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5138" name="Line 19"/>
              <p:cNvSpPr>
                <a:spLocks noChangeShapeType="1"/>
              </p:cNvSpPr>
              <p:nvPr/>
            </p:nvSpPr>
            <p:spPr bwMode="auto">
              <a:xfrm flipH="1">
                <a:off x="4704" y="1872"/>
                <a:ext cx="288" cy="2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pic>
          <p:nvPicPr>
            <p:cNvPr id="5135" name="Picture 20" descr="manual-004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1488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779838" y="765175"/>
            <a:ext cx="1335087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خم كاري پانل 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6149" name="Picture 5" descr="manual-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570038"/>
            <a:ext cx="45720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445250" y="4495800"/>
            <a:ext cx="10064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سطح خارجي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096000" y="56388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096000" y="58674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248400" y="54102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248400" y="58674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419850" y="2286000"/>
            <a:ext cx="960438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سطح داخلي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 rot="-5400000">
            <a:off x="1349375" y="1393825"/>
            <a:ext cx="593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50mm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 rot="-5400000">
            <a:off x="1349375" y="3771900"/>
            <a:ext cx="593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50mm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267200" y="1295400"/>
            <a:ext cx="593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50mm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267200" y="3641725"/>
            <a:ext cx="593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50mm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943600" y="5638800"/>
            <a:ext cx="593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20mm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096000" y="34290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096000" y="36576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248400" y="32004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248400" y="36576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943600" y="3429000"/>
            <a:ext cx="593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20mm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7172" name="Picture 4" descr="manual-0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57350"/>
            <a:ext cx="8001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954588" y="6002338"/>
            <a:ext cx="2698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امكان خم كاري به فرمهاي مختلف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779838" y="765175"/>
            <a:ext cx="1335087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خم كاري پانل 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nual-0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01813"/>
            <a:ext cx="6477000" cy="337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492500" y="5829300"/>
            <a:ext cx="3633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برش ديواره ها و ايجاد مادگي قبل از چسب زدن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164388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09800" y="4800600"/>
            <a:ext cx="6324600" cy="990600"/>
            <a:chOff x="1392" y="3024"/>
            <a:chExt cx="3984" cy="624"/>
          </a:xfrm>
        </p:grpSpPr>
        <p:sp>
          <p:nvSpPr>
            <p:cNvPr id="8202" name="Oval 8"/>
            <p:cNvSpPr>
              <a:spLocks noChangeArrowheads="1"/>
            </p:cNvSpPr>
            <p:nvPr/>
          </p:nvSpPr>
          <p:spPr bwMode="auto">
            <a:xfrm>
              <a:off x="4752" y="3024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 flipV="1">
              <a:off x="1392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04" name="Line 10"/>
            <p:cNvSpPr>
              <a:spLocks noChangeShapeType="1"/>
            </p:cNvSpPr>
            <p:nvPr/>
          </p:nvSpPr>
          <p:spPr bwMode="auto">
            <a:xfrm flipV="1">
              <a:off x="2208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 flipV="1">
              <a:off x="3024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 flipV="1">
              <a:off x="4320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>
              <a:off x="1392" y="3456"/>
              <a:ext cx="340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8208" name="Picture 14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48" y="312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9220" name="Picture 4" descr="manual-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844675"/>
            <a:ext cx="645795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21175" y="2705100"/>
            <a:ext cx="50006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572000" y="2971800"/>
            <a:ext cx="152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7308850" y="57705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584450" y="5857875"/>
            <a:ext cx="4608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 زدن به همه كناره هايي كه برش 45 درجه خورده است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manual-0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7013" y="2286000"/>
            <a:ext cx="19065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122738" y="5857875"/>
            <a:ext cx="306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قراردادن پوشش ها روي ديواره خارجي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10246" name="Picture 6" descr="manual-0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46513"/>
            <a:ext cx="45720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 descr="manual-05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1538" y="2660650"/>
            <a:ext cx="1998662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08850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350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78175" y="5857875"/>
            <a:ext cx="4057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ديواره خارجي به آهستگي روي پوشش ها ...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308850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114800" y="744538"/>
            <a:ext cx="473075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زانو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On-screen Show (4:3)</PresentationFormat>
  <Paragraphs>66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2010-06-09T15:21:14Z</dcterms:created>
  <dcterms:modified xsi:type="dcterms:W3CDTF">2010-06-09T15:22:17Z</dcterms:modified>
</cp:coreProperties>
</file>